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0"/>
    <p:restoredTop sz="94673"/>
  </p:normalViewPr>
  <p:slideViewPr>
    <p:cSldViewPr snapToGrid="0" snapToObjects="1">
      <p:cViewPr>
        <p:scale>
          <a:sx n="105" d="100"/>
          <a:sy n="105" d="100"/>
        </p:scale>
        <p:origin x="84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6/11/20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F065-7C5A-F041-B1F4-EFEDF5323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578660"/>
            <a:ext cx="6815669" cy="1850339"/>
          </a:xfrm>
        </p:spPr>
        <p:txBody>
          <a:bodyPr/>
          <a:lstStyle/>
          <a:p>
            <a:r>
              <a:rPr lang="en-US" sz="4400" dirty="0"/>
              <a:t>Sagebrush Road-Thompson Fence Line Connection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22ACE-8889-214A-BBE9-6155604A2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729941"/>
            <a:ext cx="6815669" cy="154939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Corrales Bicycle Pedestrian</a:t>
            </a:r>
          </a:p>
          <a:p>
            <a:r>
              <a:rPr lang="en-US" sz="2800" dirty="0"/>
              <a:t>Advisory Commission  </a:t>
            </a:r>
          </a:p>
          <a:p>
            <a:r>
              <a:rPr lang="en-US" sz="3600" dirty="0"/>
              <a:t>6.16.20 </a:t>
            </a:r>
          </a:p>
        </p:txBody>
      </p:sp>
    </p:spTree>
    <p:extLst>
      <p:ext uri="{BB962C8B-B14F-4D97-AF65-F5344CB8AC3E}">
        <p14:creationId xmlns:p14="http://schemas.microsoft.com/office/powerpoint/2010/main" val="209870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29369C1F-C4A4-40B4-B6E0-2858C840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0" name="Picture 32">
            <a:extLst>
              <a:ext uri="{FF2B5EF4-FFF2-40B4-BE49-F238E27FC236}">
                <a16:creationId xmlns:a16="http://schemas.microsoft.com/office/drawing/2014/main" id="{D2C6A0EE-D2D9-448F-B083-7DEEB674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438933-8D37-724D-816F-E427FDB0A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History </a:t>
            </a:r>
          </a:p>
        </p:txBody>
      </p:sp>
      <p:cxnSp>
        <p:nvCxnSpPr>
          <p:cNvPr id="41" name="Straight Connector 34">
            <a:extLst>
              <a:ext uri="{FF2B5EF4-FFF2-40B4-BE49-F238E27FC236}">
                <a16:creationId xmlns:a16="http://schemas.microsoft.com/office/drawing/2014/main" id="{96DC9B3E-DC68-4FF2-9781-CB1E626F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CE2896E-EA75-A549-9920-0A9CA8830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0977"/>
          </a:xfrm>
        </p:spPr>
        <p:txBody>
          <a:bodyPr numCol="2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The idea of a loop trail around Corrales was first imagined in the 1980s.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Rio Rancho completed the Thompson Fence Line Trail and Intel built their trail in the 1990s.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Together they provide a three-mile path along the border between Corrales and Rio Rancho that offers sweeping views of the Village and the Sandias. 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Attempts to connect the north end to the village via Sagebrush have been ongoing for </a:t>
            </a:r>
            <a:r>
              <a:rPr lang="en-US" sz="1700" b="1" dirty="0"/>
              <a:t>thirty</a:t>
            </a:r>
            <a:r>
              <a:rPr lang="en-US" sz="1700" dirty="0"/>
              <a:t> years.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 few years ago the property on which a trail connection could be constructed was deeded to the village from SSCAFCA.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Mike Chavez, Village Public Works Director, viewed the possible connection, indicating it was doable and providing cost estimates.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This link is on the Master Trails Plan.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The neighborhood for the moment is stable and aware of the potential trail link.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Time is of the essence before more houses are constructed.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7962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2ADD79-7DFD-1C45-B4CD-D0ECD5EE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Aerial view</a:t>
            </a: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48530A91-AAA0-0941-9A25-F6517CE16B4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8" b="13585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11CDB782-DDC9-4DCA-9291-12023D09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dirty="0"/>
              <a:t>E: Loma Larga</a:t>
            </a:r>
          </a:p>
          <a:p>
            <a:r>
              <a:rPr lang="en-US" dirty="0"/>
              <a:t>S: Skyview Acres</a:t>
            </a:r>
          </a:p>
          <a:p>
            <a:r>
              <a:rPr lang="en-US" dirty="0"/>
              <a:t>W: Intel/Thompson Fence</a:t>
            </a:r>
          </a:p>
          <a:p>
            <a:r>
              <a:rPr lang="en-US" dirty="0"/>
              <a:t>N: Sagebrush </a:t>
            </a:r>
          </a:p>
        </p:txBody>
      </p:sp>
    </p:spTree>
    <p:extLst>
      <p:ext uri="{BB962C8B-B14F-4D97-AF65-F5344CB8AC3E}">
        <p14:creationId xmlns:p14="http://schemas.microsoft.com/office/powerpoint/2010/main" val="362569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B7C0E-A347-554D-B74D-EE22B51E4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7FE4D-1AE0-A74E-8C41-B0E17CCCE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8893CC-55E7-5746-8E04-30FB263F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" y="228600"/>
            <a:ext cx="11247120" cy="642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0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2F0D27-27F1-2645-8B48-B268C64B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3879793"/>
          </a:xfrm>
        </p:spPr>
        <p:txBody>
          <a:bodyPr anchor="b">
            <a:normAutofit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Site of proposed trail connection </a:t>
            </a:r>
          </a:p>
        </p:txBody>
      </p:sp>
      <p:cxnSp>
        <p:nvCxnSpPr>
          <p:cNvPr id="11" name="Straight Connector 17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664F615D-5934-A14E-92C2-EAE95E2EB3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6" r="28528" b="-2"/>
          <a:stretch/>
        </p:blipFill>
        <p:spPr>
          <a:xfrm rot="5400000">
            <a:off x="5706533" y="694265"/>
            <a:ext cx="4893735" cy="5469466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55999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E8B9-18D4-4B4A-BD90-CE0FE4583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1" y="609600"/>
            <a:ext cx="9631678" cy="1394459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“ad-hoc” trails across </a:t>
            </a:r>
            <a:br>
              <a:rPr lang="en-US" dirty="0"/>
            </a:br>
            <a:r>
              <a:rPr lang="en-US" dirty="0"/>
              <a:t>private property </a:t>
            </a:r>
          </a:p>
        </p:txBody>
      </p:sp>
      <p:pic>
        <p:nvPicPr>
          <p:cNvPr id="5" name="Picture 4" descr="A rocky island in the middle of a dirt field&#10;&#10;Description automatically generated">
            <a:extLst>
              <a:ext uri="{FF2B5EF4-FFF2-40B4-BE49-F238E27FC236}">
                <a16:creationId xmlns:a16="http://schemas.microsoft.com/office/drawing/2014/main" id="{D98EB3F7-A852-8C49-8F36-28BF0914B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3603" y="2692400"/>
            <a:ext cx="4064000" cy="3048000"/>
          </a:xfrm>
          <a:prstGeom prst="rect">
            <a:avLst/>
          </a:prstGeom>
        </p:spPr>
      </p:pic>
      <p:pic>
        <p:nvPicPr>
          <p:cNvPr id="7" name="Picture 6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0EC94F46-0F85-A84C-A2DE-0A5CDD6E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64397" y="26924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3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324F-82D3-7B49-82EA-02D1D7E31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62941"/>
            <a:ext cx="9601196" cy="162306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Cost Estimate of Corrales Bike Trails </a:t>
            </a:r>
            <a:br>
              <a:rPr lang="en-US" sz="4000" dirty="0"/>
            </a:br>
            <a:r>
              <a:rPr lang="en-US" sz="4000" dirty="0"/>
              <a:t>West End of Sagebrush Drive</a:t>
            </a:r>
            <a:br>
              <a:rPr lang="en-US" dirty="0"/>
            </a:br>
            <a:r>
              <a:rPr lang="en-US" sz="2200" dirty="0"/>
              <a:t>prepared by Corrales Public Works Dept. 2/2019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A56292-2AFF-354E-987C-997AB6185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1327" y="2637195"/>
            <a:ext cx="6947210" cy="3453044"/>
          </a:xfrm>
        </p:spPr>
      </p:pic>
    </p:spTree>
    <p:extLst>
      <p:ext uri="{BB962C8B-B14F-4D97-AF65-F5344CB8AC3E}">
        <p14:creationId xmlns:p14="http://schemas.microsoft.com/office/powerpoint/2010/main" val="289611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40">
            <a:extLst>
              <a:ext uri="{FF2B5EF4-FFF2-40B4-BE49-F238E27FC236}">
                <a16:creationId xmlns:a16="http://schemas.microsoft.com/office/drawing/2014/main" id="{29369C1F-C4A4-40B4-B6E0-2858C840F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D9B24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62" name="Picture 42">
            <a:extLst>
              <a:ext uri="{FF2B5EF4-FFF2-40B4-BE49-F238E27FC236}">
                <a16:creationId xmlns:a16="http://schemas.microsoft.com/office/drawing/2014/main" id="{D2C6A0EE-D2D9-448F-B083-7DEEB674B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15D424-0897-7A42-9230-1DD3CE2DD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The Time Is Now </a:t>
            </a:r>
          </a:p>
        </p:txBody>
      </p:sp>
      <p:cxnSp>
        <p:nvCxnSpPr>
          <p:cNvPr id="63" name="Straight Connector 44">
            <a:extLst>
              <a:ext uri="{FF2B5EF4-FFF2-40B4-BE49-F238E27FC236}">
                <a16:creationId xmlns:a16="http://schemas.microsoft.com/office/drawing/2014/main" id="{96DC9B3E-DC68-4FF2-9781-CB1E626F5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3F73691-51B3-5A4C-870C-C40C15931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Parks and Recreation survey indicated residents want opportunities to exercise outside as individuals and as families.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Trail connectivity is an important tenet of the Trails Master Plan.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A loop trail is a great way to enjoy our Village.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Intel has recently finished improvements on TFL trail.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The Village owns the land on which the potential trail connection would be constructed.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Nearby lots are for sale. We have an agreement among current neighbors that the connection is a good idea.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Benefits are significant: health, quality of life, potential economic boost for local businesses. 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011858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330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Sagebrush Road-Thompson Fence Line Connection </vt:lpstr>
      <vt:lpstr>History </vt:lpstr>
      <vt:lpstr>Aerial view</vt:lpstr>
      <vt:lpstr>PowerPoint Presentation</vt:lpstr>
      <vt:lpstr>  Site of proposed trail connection </vt:lpstr>
      <vt:lpstr>Current “ad-hoc” trails across  private property </vt:lpstr>
      <vt:lpstr>Cost Estimate of Corrales Bike Trails  West End of Sagebrush Drive prepared by Corrales Public Works Dept. 2/2019 </vt:lpstr>
      <vt:lpstr>The Time Is Now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Sagebrush Road-Thompson Fence Line Connection </dc:title>
  <dc:creator>Emily Voorhees</dc:creator>
  <cp:lastModifiedBy>Emily Voorhees</cp:lastModifiedBy>
  <cp:revision>4</cp:revision>
  <dcterms:created xsi:type="dcterms:W3CDTF">2020-06-08T22:11:57Z</dcterms:created>
  <dcterms:modified xsi:type="dcterms:W3CDTF">2020-06-12T14:47:03Z</dcterms:modified>
</cp:coreProperties>
</file>